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dwmG7Kj+iOCN6XKrgIjTlMoV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4445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50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134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7c04bf9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g177c04bf9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965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7c04bf9a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177c04bf9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76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7c04bf9a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77c04bf9a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79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7c04bf9a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g177c04bf9a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3092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365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7c04bf9a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g177c04bf9a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9833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d4508821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14d4508821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75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d4508821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14d4508821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01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228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684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17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94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463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715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268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594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727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225" y="777225"/>
            <a:ext cx="7939826" cy="5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826759" y="4721290"/>
            <a:ext cx="23046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מגישים: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אבידור חזן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טל נחום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5644624"/>
            <a:ext cx="1219780" cy="12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157" y="124408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261257" y="205474"/>
            <a:ext cx="56544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x-none" sz="54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STR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x-none" sz="40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MOBILE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x-none" sz="40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“JAPANIKA”</a:t>
            </a:r>
            <a:endParaRPr sz="4000" b="1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2192" y="2007450"/>
            <a:ext cx="71532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תוצאות הבדיקה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1925" y="461963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77c04bf9a2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77c04bf9a2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852" y="4004415"/>
            <a:ext cx="5195147" cy="28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77c04bf9a2_0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4650" y="1241325"/>
            <a:ext cx="5251851" cy="270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77c04bf9a2_0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004425"/>
            <a:ext cx="4688008" cy="28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77c04bf9a2_0_23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תוצאות הבדיקה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48" name="Google Shape;248;g177c04bf9a2_0_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49225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77c04bf9a2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77c04bf9a2_0_18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תוצאות הבדיקה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55" name="Google Shape;255;g177c04bf9a2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0458" y="2523100"/>
            <a:ext cx="5311541" cy="31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77c04bf9a2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9225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77c04bf9a2_0_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9850" y="2525219"/>
            <a:ext cx="5311551" cy="3182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77c04bf9a2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77c04bf9a2_0_13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תוצאות הבדיקה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64" name="Google Shape;264;g177c04bf9a2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864" y="1924425"/>
            <a:ext cx="5015250" cy="30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77c04bf9a2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21200" y="1924425"/>
            <a:ext cx="5218400" cy="3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77c04bf9a2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850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77c04bf9a2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77c04bf9a2_0_8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השוואות לאפליקציה אחרת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73" name="Google Shape;273;g177c04bf9a2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5126" y="461962"/>
            <a:ext cx="675525" cy="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77c04bf9a2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6136" y="1261726"/>
            <a:ext cx="3297703" cy="378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77c04bf9a2_0_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0970" y="1261726"/>
            <a:ext cx="3297703" cy="352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77c04bf9a2_0_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2431" y="1237912"/>
            <a:ext cx="3297703" cy="40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77c04bf9a2_0_8"/>
          <p:cNvSpPr txBox="1"/>
          <p:nvPr/>
        </p:nvSpPr>
        <p:spPr>
          <a:xfrm>
            <a:off x="8566454" y="5435422"/>
            <a:ext cx="32688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הטבות שניתן לקנות בעזרת נקודות</a:t>
            </a:r>
            <a:endParaRPr dirty="0"/>
          </a:p>
        </p:txBody>
      </p:sp>
      <p:sp>
        <p:nvSpPr>
          <p:cNvPr id="278" name="Google Shape;278;g177c04bf9a2_0_8"/>
          <p:cNvSpPr txBox="1"/>
          <p:nvPr/>
        </p:nvSpPr>
        <p:spPr>
          <a:xfrm>
            <a:off x="5417074" y="5435422"/>
            <a:ext cx="2505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עמוד הסניפים מפורט יותר</a:t>
            </a:r>
            <a:endParaRPr/>
          </a:p>
        </p:txBody>
      </p:sp>
      <p:sp>
        <p:nvSpPr>
          <p:cNvPr id="279" name="Google Shape;279;g177c04bf9a2_0_8"/>
          <p:cNvSpPr txBox="1"/>
          <p:nvPr/>
        </p:nvSpPr>
        <p:spPr>
          <a:xfrm>
            <a:off x="163479" y="5435422"/>
            <a:ext cx="5150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עמוד הבית של האפליקציה אינו ריק ביחס למוצר שבדקנו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קריטריון יציאה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7850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2530634" y="1462550"/>
            <a:ext cx="1551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מספר תקלות בפועל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בסבב השלישי</a:t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8551271" y="1478025"/>
            <a:ext cx="1551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מספר תקלות לקריטריון יציאה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8235820" y="2344738"/>
            <a:ext cx="2235200" cy="522514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נמוכה</a:t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8235820" y="3251260"/>
            <a:ext cx="2235200" cy="52251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גבוהה</a:t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8235820" y="4006524"/>
            <a:ext cx="2235200" cy="522514"/>
          </a:xfrm>
          <a:prstGeom prst="rect">
            <a:avLst/>
          </a:prstGeom>
          <a:noFill/>
          <a:ln w="25400" cap="flat" cmpd="sng">
            <a:solidFill>
              <a:srgbClr val="7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קריטית </a:t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7372221" y="2369097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7372221" y="3242189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7372221" y="4006524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4848277" y="2344738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4848277" y="3239400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848277" y="4006524"/>
            <a:ext cx="522514" cy="522514"/>
          </a:xfrm>
          <a:prstGeom prst="rect">
            <a:avLst/>
          </a:prstGeom>
          <a:noFill/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188534" y="2344738"/>
            <a:ext cx="2235200" cy="522514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נמוכה</a:t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2188534" y="3251260"/>
            <a:ext cx="2235200" cy="52251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גבוהה</a:t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188534" y="4015595"/>
            <a:ext cx="2235200" cy="522514"/>
          </a:xfrm>
          <a:prstGeom prst="rect">
            <a:avLst/>
          </a:prstGeom>
          <a:noFill/>
          <a:ln w="25400" cap="flat" cmpd="sng">
            <a:solidFill>
              <a:srgbClr val="7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חומרה קריטית </a:t>
            </a:r>
            <a:endParaRPr/>
          </a:p>
        </p:txBody>
      </p:sp>
      <p:pic>
        <p:nvPicPr>
          <p:cNvPr id="301" name="Google Shape;301;p24" descr="Green checkma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5767" y="2143129"/>
            <a:ext cx="1054289" cy="8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Green checkmar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821" y="3029466"/>
            <a:ext cx="1054289" cy="8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Red 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45956" y="4015595"/>
            <a:ext cx="720319" cy="66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7c04bf9a2_0_33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דוגמאות לבאגים שמצאנו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09" name="Google Shape;309;g177c04bf9a2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77c04bf9a2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1525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77c04bf9a2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7767" y="1137475"/>
            <a:ext cx="2373803" cy="509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77c04bf9a2_0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3604" y="1137475"/>
            <a:ext cx="2373803" cy="509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77c04bf9a2_0_33"/>
          <p:cNvSpPr txBox="1"/>
          <p:nvPr/>
        </p:nvSpPr>
        <p:spPr>
          <a:xfrm>
            <a:off x="9016925" y="6394350"/>
            <a:ext cx="15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77c04bf9a2_0_33"/>
          <p:cNvSpPr txBox="1"/>
          <p:nvPr/>
        </p:nvSpPr>
        <p:spPr>
          <a:xfrm>
            <a:off x="5582750" y="6394350"/>
            <a:ext cx="15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177c04bf9a2_0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4729" y="1137475"/>
            <a:ext cx="2373803" cy="509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77c04bf9a2_0_33"/>
          <p:cNvSpPr txBox="1"/>
          <p:nvPr/>
        </p:nvSpPr>
        <p:spPr>
          <a:xfrm>
            <a:off x="1583875" y="6394350"/>
            <a:ext cx="15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UI/UX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4d45088216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4d45088216_0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2525" y="461950"/>
            <a:ext cx="675525" cy="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4d45088216_0_59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מסקנות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24" name="Google Shape;324;g14d45088216_0_59"/>
          <p:cNvSpPr txBox="1"/>
          <p:nvPr/>
        </p:nvSpPr>
        <p:spPr>
          <a:xfrm>
            <a:off x="1739348" y="1462549"/>
            <a:ext cx="99298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מסקנות מהפרויקט:</a:t>
            </a:r>
            <a:endParaRPr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למרות שהצוות היה בנוי מ3 בודקים כולל ראש צוות הצלחנו לעמוד בצורה טובה בכמות הגדולה של הבדיקות שתוכננו</a:t>
            </a:r>
            <a:endParaRPr/>
          </a:p>
        </p:txBody>
      </p:sp>
      <p:sp>
        <p:nvSpPr>
          <p:cNvPr id="325" name="Google Shape;325;g14d45088216_0_59"/>
          <p:cNvSpPr txBox="1"/>
          <p:nvPr/>
        </p:nvSpPr>
        <p:spPr>
          <a:xfrm>
            <a:off x="1739348" y="3946866"/>
            <a:ext cx="99298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מסקנות לגבי המוצר:</a:t>
            </a:r>
            <a:endParaRPr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מומלץ לא להעלות את המוצר לאוויר בגלל התקלה הקריטית שלא נפתרה עדיין</a:t>
            </a:r>
            <a:endParaRPr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ואנו מבקשים עוד זמן לעבוד ולשפר את המוצר במהירות האפשרית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4d45088216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01000"/>
            <a:ext cx="5776174" cy="38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4d45088216_0_49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שינויים ושיפורים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32" name="Google Shape;332;g14d45088216_0_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4d45088216_0_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8200" y="461963"/>
            <a:ext cx="675525" cy="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4d45088216_0_49"/>
          <p:cNvSpPr txBox="1"/>
          <p:nvPr/>
        </p:nvSpPr>
        <p:spPr>
          <a:xfrm>
            <a:off x="3443100" y="1982100"/>
            <a:ext cx="79107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שינוי טוטאלי של מסך הבית של האפליקציה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אפשרות רישום ללא קוד ממוקד JAPANIKA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ערכים תזונתיים לכל מנה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אפשרות למעקב משלוחים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שפות חוץ מעברית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אפשרויות תשלום מוכרות כמו BIT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אפשרויות נגישות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הוספת אפשרות לשירות לקוחות </a:t>
            </a:r>
            <a:r>
              <a:rPr lang="x-none" sz="2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</a:t>
            </a:r>
            <a:r>
              <a:rPr lang="he-IL" sz="2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x-none" sz="2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WhatsApp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1"/>
          <p:cNvSpPr txBox="1"/>
          <p:nvPr/>
        </p:nvSpPr>
        <p:spPr>
          <a:xfrm>
            <a:off x="906425" y="2453425"/>
            <a:ext cx="10356300" cy="1723800"/>
          </a:xfrm>
          <a:prstGeom prst="rect">
            <a:avLst/>
          </a:prstGeom>
          <a:solidFill>
            <a:srgbClr val="000000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x-none" sz="5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 על ההקשבה</a:t>
            </a:r>
            <a:br>
              <a:rPr lang="x-none" sz="5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x-none" sz="5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שאלות?</a:t>
            </a:r>
            <a:endParaRPr sz="5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48325"/>
            <a:ext cx="5104550" cy="34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x-none" sz="3500">
                <a:solidFill>
                  <a:schemeClr val="lt1"/>
                </a:solidFill>
              </a:rPr>
              <a:t>תוכן המצגת</a:t>
            </a:r>
            <a:endParaRPr sz="3500"/>
          </a:p>
        </p:txBody>
      </p:sp>
      <p:pic>
        <p:nvPicPr>
          <p:cNvPr id="95" name="Google Shape;9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367578" y="1328704"/>
            <a:ext cx="5439747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אודות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מפת אפליקציה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תיאור הפרויקט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דירוגים וביקורות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בדיקות שבוצעו באפליקציה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בדיקות שלא בוצעו באפליקציה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תוצאות הבדיקה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השוואה לאפליקציות אחרות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קריטריון יציאה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x-non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מסקנות והמלצות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7639" y="1328704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3492" y="2469378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3492" y="3037466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8934" y="3576180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3772" y="4100569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3492" y="4672826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3772" y="5246183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7639" y="5769472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3772" y="1901511"/>
            <a:ext cx="351842" cy="33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9550" y="690200"/>
            <a:ext cx="675525" cy="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7325" y="6299627"/>
            <a:ext cx="351842" cy="33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57050"/>
            <a:ext cx="4192075" cy="28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x-none" sz="3500">
                <a:solidFill>
                  <a:schemeClr val="lt1"/>
                </a:solidFill>
              </a:rPr>
              <a:t>אודות </a:t>
            </a:r>
            <a:endParaRPr sz="3500"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x-none" sz="2000" dirty="0">
                <a:solidFill>
                  <a:schemeClr val="lt1"/>
                </a:solidFill>
              </a:rPr>
              <a:t>ג'פניקה היא רשת ישראלית למסעדות אסיאתיות </a:t>
            </a:r>
            <a:endParaRPr dirty="0"/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x-none" sz="2000" dirty="0">
                <a:solidFill>
                  <a:schemeClr val="lt1"/>
                </a:solidFill>
              </a:rPr>
              <a:t>הרשת מונה </a:t>
            </a:r>
            <a:r>
              <a:rPr lang="x-none" sz="2000" dirty="0" smtClean="0">
                <a:solidFill>
                  <a:schemeClr val="lt1"/>
                </a:solidFill>
              </a:rPr>
              <a:t>כ50</a:t>
            </a:r>
            <a:r>
              <a:rPr lang="en-US" sz="2000" dirty="0" smtClean="0">
                <a:solidFill>
                  <a:schemeClr val="lt1"/>
                </a:solidFill>
              </a:rPr>
              <a:t> </a:t>
            </a:r>
            <a:r>
              <a:rPr lang="he-IL" sz="2000" dirty="0" smtClean="0">
                <a:solidFill>
                  <a:schemeClr val="lt1"/>
                </a:solidFill>
              </a:rPr>
              <a:t> </a:t>
            </a:r>
            <a:r>
              <a:rPr lang="x-none" sz="2000" dirty="0" smtClean="0">
                <a:solidFill>
                  <a:schemeClr val="lt1"/>
                </a:solidFill>
              </a:rPr>
              <a:t>סניפים </a:t>
            </a:r>
            <a:r>
              <a:rPr lang="x-none" sz="2000" dirty="0">
                <a:solidFill>
                  <a:schemeClr val="lt1"/>
                </a:solidFill>
              </a:rPr>
              <a:t>בישראל </a:t>
            </a:r>
            <a:endParaRPr dirty="0"/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x-none" sz="2000" dirty="0">
                <a:solidFill>
                  <a:schemeClr val="lt1"/>
                </a:solidFill>
              </a:rPr>
              <a:t>הרשת הוקמה בשנת </a:t>
            </a:r>
            <a:r>
              <a:rPr lang="x-none" sz="2000" dirty="0" smtClean="0">
                <a:solidFill>
                  <a:schemeClr val="lt1"/>
                </a:solidFill>
              </a:rPr>
              <a:t>2004</a:t>
            </a:r>
            <a:r>
              <a:rPr lang="he-IL" sz="2000" dirty="0" smtClean="0">
                <a:solidFill>
                  <a:schemeClr val="lt1"/>
                </a:solidFill>
              </a:rPr>
              <a:t> </a:t>
            </a:r>
            <a:r>
              <a:rPr lang="x-none" sz="2000" dirty="0" smtClean="0">
                <a:solidFill>
                  <a:schemeClr val="lt1"/>
                </a:solidFill>
              </a:rPr>
              <a:t> </a:t>
            </a:r>
            <a:r>
              <a:rPr lang="x-none" sz="2000" dirty="0">
                <a:solidFill>
                  <a:schemeClr val="lt1"/>
                </a:solidFill>
              </a:rPr>
              <a:t>וכן הסניף הראשון נפתח בתל אביב ברחוב דיזנגוף פינת גורדון </a:t>
            </a:r>
            <a:endParaRPr dirty="0"/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x-none" sz="2000" dirty="0">
                <a:solidFill>
                  <a:schemeClr val="lt1"/>
                </a:solidFill>
              </a:rPr>
              <a:t>בשנת 2016 </a:t>
            </a:r>
            <a:r>
              <a:rPr lang="he-IL" sz="2000" dirty="0" smtClean="0">
                <a:solidFill>
                  <a:schemeClr val="lt1"/>
                </a:solidFill>
              </a:rPr>
              <a:t> </a:t>
            </a:r>
            <a:r>
              <a:rPr lang="x-none" sz="2000" dirty="0" smtClean="0">
                <a:solidFill>
                  <a:schemeClr val="lt1"/>
                </a:solidFill>
              </a:rPr>
              <a:t>הרשת </a:t>
            </a:r>
            <a:r>
              <a:rPr lang="x-none" sz="2000" dirty="0">
                <a:solidFill>
                  <a:schemeClr val="lt1"/>
                </a:solidFill>
              </a:rPr>
              <a:t>פתחה סניף ראשון מחוץ לישראל, הסניף הראשון נפתח בבודפשט </a:t>
            </a:r>
            <a:endParaRPr dirty="0"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0450" y="690213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38200" y="-315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מפת אפליקציה </a:t>
            </a:r>
            <a:endParaRPr sz="2400"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"/>
          <p:cNvGrpSpPr/>
          <p:nvPr/>
        </p:nvGrpSpPr>
        <p:grpSpPr>
          <a:xfrm>
            <a:off x="941123" y="919202"/>
            <a:ext cx="10671518" cy="4771030"/>
            <a:chOff x="34694" y="156514"/>
            <a:chExt cx="10671518" cy="4771030"/>
          </a:xfrm>
        </p:grpSpPr>
        <p:sp>
          <p:nvSpPr>
            <p:cNvPr id="124" name="Google Shape;124;p4"/>
            <p:cNvSpPr/>
            <p:nvPr/>
          </p:nvSpPr>
          <p:spPr>
            <a:xfrm rot="-405970">
              <a:off x="10016740" y="3993583"/>
              <a:ext cx="17824" cy="2402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5" name="Google Shape;125;p4"/>
            <p:cNvSpPr/>
            <p:nvPr/>
          </p:nvSpPr>
          <p:spPr>
            <a:xfrm>
              <a:off x="9941955" y="2995799"/>
              <a:ext cx="91440" cy="29771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6" name="Google Shape;126;p4"/>
            <p:cNvSpPr/>
            <p:nvPr/>
          </p:nvSpPr>
          <p:spPr>
            <a:xfrm>
              <a:off x="9938205" y="1936542"/>
              <a:ext cx="91440" cy="372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73535"/>
                  </a:lnTo>
                  <a:lnTo>
                    <a:pt x="64920" y="73535"/>
                  </a:lnTo>
                  <a:lnTo>
                    <a:pt x="6492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5295694" y="852004"/>
              <a:ext cx="4688231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5515"/>
                  </a:lnTo>
                  <a:lnTo>
                    <a:pt x="120000" y="75515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5295694" y="852004"/>
              <a:ext cx="3250914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5515"/>
                  </a:lnTo>
                  <a:lnTo>
                    <a:pt x="120000" y="75515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9" name="Google Shape;129;p4"/>
            <p:cNvSpPr/>
            <p:nvPr/>
          </p:nvSpPr>
          <p:spPr>
            <a:xfrm>
              <a:off x="5295694" y="852004"/>
              <a:ext cx="1737811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5515"/>
                  </a:lnTo>
                  <a:lnTo>
                    <a:pt x="120000" y="75515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30" name="Google Shape;130;p4"/>
            <p:cNvSpPr/>
            <p:nvPr/>
          </p:nvSpPr>
          <p:spPr>
            <a:xfrm>
              <a:off x="5249974" y="852004"/>
              <a:ext cx="91440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75515"/>
                  </a:lnTo>
                  <a:lnTo>
                    <a:pt x="159475" y="75515"/>
                  </a:lnTo>
                  <a:lnTo>
                    <a:pt x="159475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31" name="Google Shape;131;p4"/>
            <p:cNvSpPr/>
            <p:nvPr/>
          </p:nvSpPr>
          <p:spPr>
            <a:xfrm>
              <a:off x="3709483" y="852004"/>
              <a:ext cx="1586211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5515"/>
                  </a:lnTo>
                  <a:lnTo>
                    <a:pt x="0" y="75515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32" name="Google Shape;132;p4"/>
            <p:cNvSpPr/>
            <p:nvPr/>
          </p:nvSpPr>
          <p:spPr>
            <a:xfrm>
              <a:off x="2047472" y="852004"/>
              <a:ext cx="3248222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5515"/>
                  </a:lnTo>
                  <a:lnTo>
                    <a:pt x="0" y="75515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33" name="Google Shape;133;p4"/>
            <p:cNvSpPr/>
            <p:nvPr/>
          </p:nvSpPr>
          <p:spPr>
            <a:xfrm>
              <a:off x="572567" y="852004"/>
              <a:ext cx="4723126" cy="3890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5515"/>
                  </a:lnTo>
                  <a:lnTo>
                    <a:pt x="0" y="75515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34" name="Google Shape;134;p4"/>
            <p:cNvSpPr/>
            <p:nvPr/>
          </p:nvSpPr>
          <p:spPr>
            <a:xfrm>
              <a:off x="4941940" y="156514"/>
              <a:ext cx="707508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4941940" y="156514"/>
              <a:ext cx="707508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דף ראשי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4694" y="1241052"/>
              <a:ext cx="1075747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34694" y="1241052"/>
              <a:ext cx="1075747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צור קשר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360690" y="1241052"/>
              <a:ext cx="1373562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1360690" y="1241052"/>
              <a:ext cx="1373562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סניפים 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022701" y="1241052"/>
              <a:ext cx="1373562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3022701" y="1241052"/>
              <a:ext cx="1373562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היסטוריית רכישות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684713" y="1241052"/>
              <a:ext cx="1373562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4684713" y="1241052"/>
              <a:ext cx="1373562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חנות ההטבות 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346724" y="1241052"/>
              <a:ext cx="1373562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6346724" y="1241052"/>
              <a:ext cx="1373562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מניפת ההטבות 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008735" y="1241052"/>
              <a:ext cx="1075747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8008735" y="1241052"/>
              <a:ext cx="1075747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פרופיל אישי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372930" y="1241052"/>
              <a:ext cx="1221990" cy="69548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9372930" y="1241052"/>
              <a:ext cx="1221990" cy="695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משלוחים/TA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300894" y="2309018"/>
              <a:ext cx="1373562" cy="686781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9300894" y="2309018"/>
              <a:ext cx="1373562" cy="686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משלוח עד הבית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9300894" y="3293519"/>
              <a:ext cx="1373562" cy="686781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9300894" y="3293519"/>
              <a:ext cx="1373562" cy="686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איסוף עצמי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332650" y="4240763"/>
              <a:ext cx="1373562" cy="686781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9332650" y="4240763"/>
              <a:ext cx="1373562" cy="686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x-none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הזמנת שולחן במסעדה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8194315" y="5960168"/>
            <a:ext cx="1222310" cy="37412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מניפת ההטבות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6563889" y="5968482"/>
            <a:ext cx="1222310" cy="37412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הזמנת מקום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4933463" y="5968482"/>
            <a:ext cx="1222310" cy="37412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משלוחים</a:t>
            </a:r>
            <a:r>
              <a:rPr lang="he-IL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x-none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3303037" y="5968482"/>
            <a:ext cx="1222310" cy="37412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תפריט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672611" y="5968482"/>
            <a:ext cx="1222310" cy="37412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מסך הבית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0675" y="293438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title"/>
          </p:nvPr>
        </p:nvSpPr>
        <p:spPr>
          <a:xfrm>
            <a:off x="1108675" y="303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תיאור הפרויקט </a:t>
            </a:r>
            <a:endParaRPr sz="2400"/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5"/>
          <p:cNvGrpSpPr/>
          <p:nvPr/>
        </p:nvGrpSpPr>
        <p:grpSpPr>
          <a:xfrm>
            <a:off x="2754005" y="1629237"/>
            <a:ext cx="3568236" cy="2379080"/>
            <a:chOff x="2716682" y="1554243"/>
            <a:chExt cx="3568236" cy="2379080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2716682" y="1554243"/>
              <a:ext cx="3568236" cy="572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תהליך הפרויקט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2726194" y="2226989"/>
              <a:ext cx="3549212" cy="170633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Char char="•"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תהליך הפרויקט: ביצענו בדיקות לפי תסריט בדיקות שכתבנו ובנוסף ביצענו בדיקות בשיטת Exploratory 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Char char="•"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האפליקציה נבדקה בפלטפורמת Mobile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Char char="•"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ניהול ודיווח באגים בוצעו באתר Zoho bug tracker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7557062" y="1629237"/>
            <a:ext cx="3588151" cy="2163830"/>
            <a:chOff x="5065788" y="1748519"/>
            <a:chExt cx="3588151" cy="2163830"/>
          </a:xfrm>
        </p:grpSpPr>
        <p:sp>
          <p:nvSpPr>
            <p:cNvPr id="172" name="Google Shape;172;p5"/>
            <p:cNvSpPr txBox="1"/>
            <p:nvPr/>
          </p:nvSpPr>
          <p:spPr>
            <a:xfrm>
              <a:off x="6642739" y="1748519"/>
              <a:ext cx="2011200" cy="572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QA צוות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5065788" y="2406699"/>
              <a:ext cx="3588151" cy="150565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1400"/>
              </a:pPr>
              <a:r>
                <a:rPr lang="he-IL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מנה 3 בודקים, מתוכם ראש צוות, בודק ידני ותיק ובודק ג'וניור בעל נסיון של חצי שנה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2754005" y="4576526"/>
            <a:ext cx="2011200" cy="1622385"/>
            <a:chOff x="9002250" y="1771669"/>
            <a:chExt cx="2011200" cy="1622385"/>
          </a:xfrm>
        </p:grpSpPr>
        <p:sp>
          <p:nvSpPr>
            <p:cNvPr id="175" name="Google Shape;175;p5"/>
            <p:cNvSpPr txBox="1"/>
            <p:nvPr/>
          </p:nvSpPr>
          <p:spPr>
            <a:xfrm>
              <a:off x="9002250" y="1771669"/>
              <a:ext cx="2011200" cy="572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לוח זמנים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9002250" y="2431054"/>
              <a:ext cx="2011200" cy="963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x-none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הפרויקט התבצע </a:t>
              </a:r>
              <a:r>
                <a:rPr lang="x-none" sz="1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ב3 </a:t>
              </a:r>
              <a:r>
                <a:rPr lang="he-IL" sz="1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x-none" sz="1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סבבים </a:t>
              </a:r>
              <a:r>
                <a:rPr lang="x-none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שארכו כחודשיים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557062" y="4003826"/>
            <a:ext cx="3588151" cy="1899430"/>
            <a:chOff x="7557062" y="4003826"/>
            <a:chExt cx="3588151" cy="1899430"/>
          </a:xfrm>
        </p:grpSpPr>
        <p:sp>
          <p:nvSpPr>
            <p:cNvPr id="178" name="Google Shape;178;p5"/>
            <p:cNvSpPr txBox="1"/>
            <p:nvPr/>
          </p:nvSpPr>
          <p:spPr>
            <a:xfrm>
              <a:off x="7557062" y="4003826"/>
              <a:ext cx="3588151" cy="572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nton"/>
                <a:buNone/>
              </a:pPr>
              <a:r>
                <a:rPr lang="x-none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מערכות ההפעלה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7557062" y="4669340"/>
              <a:ext cx="3588151" cy="1233916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Pocophone F1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Android version 10 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Samsung Galaxy S22 Ultra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x-none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Android version 12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" name="Google Shape;18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6425" y="4682549"/>
            <a:ext cx="989425" cy="6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925" y="5436525"/>
            <a:ext cx="1390926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6600" y="628613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דירוגים וביקורות </a:t>
            </a:r>
            <a:endParaRPr/>
          </a:p>
        </p:txBody>
      </p:sp>
      <p:pic>
        <p:nvPicPr>
          <p:cNvPr id="188" name="Google Shape;1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7850" y="690213"/>
            <a:ext cx="675525" cy="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2558" y="913845"/>
            <a:ext cx="3297703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5322" y="2146852"/>
            <a:ext cx="329770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7024" y="1302307"/>
            <a:ext cx="3297703" cy="300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בדיקות שבוצעו באפליקציה </a:t>
            </a:r>
            <a:endParaRPr sz="2400"/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/>
        </p:nvSpPr>
        <p:spPr>
          <a:xfrm>
            <a:off x="4275524" y="3286003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שהמערכת מתממשקת עם </a:t>
            </a:r>
            <a:r>
              <a:rPr lang="x-none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מערכת</a:t>
            </a:r>
            <a:r>
              <a:rPr lang="he-IL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ש.ב.א</a:t>
            </a:r>
            <a:r>
              <a:rPr lang="x-none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בצורה תקינה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6757727" y="1479091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Usability/UX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שהאתר ידידותי למשתמש ונוח לתפעול ומכיל הודעות ברורות 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4275524" y="1845508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גודל הטקסט,יישור, האם הטקסט קריא,פונט וכו'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9239930" y="985597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שהקישורים מובילים לדפים הרצויים ללא לינקים שבורים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9239930" y="2488766"/>
            <a:ext cx="2011200" cy="87077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Compatibility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במערכות ההפעלה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6764287" y="2850615"/>
            <a:ext cx="2011200" cy="87077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Accessibility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שהאתר מונגש לאנשים בעלי מוגבלויות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9239930" y="3757068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BVA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בדיקת ערכי גבול בשדות כגון כמות פריטים להזמנה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6764287" y="4249141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בדיקת רישום והזדהות במערכת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4275524" y="4726498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בדיקת זמני תגובה לפעולות הפונקציונליות באפליקציה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1703364" y="2485291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Interruption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שהפונקציות של הטלפון פועלות בזמן שימוש באפליקציה ללא הפרעה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1705906" y="3946866"/>
            <a:ext cx="2011200" cy="10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Device interface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בדיקה המתבצעת התממשקות למכשיר עצמו לחצנים, מקלדת וכו'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775" y="690200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0055" y="3002550"/>
            <a:ext cx="5771902" cy="38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בדיקות שלא בוצעו באפליקציה </a:t>
            </a:r>
            <a:endParaRPr/>
          </a:p>
        </p:txBody>
      </p:sp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3847080" y="2697750"/>
            <a:ext cx="20112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6336579" y="2125050"/>
            <a:ext cx="2244941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x-none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Survival &amp; Recovery</a:t>
            </a: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he-IL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בוצע על ידי הלקוח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9140870" y="1552350"/>
            <a:ext cx="20112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oad</a:t>
            </a:r>
            <a:endParaRPr lang="he-IL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he-IL" sz="1400" b="0" i="0" u="none" strike="noStrike" cap="none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בוצע על ידי הלקוח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1371154" y="3270450"/>
            <a:ext cx="20112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</a:pPr>
            <a:r>
              <a:rPr lang="x-non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6000" y="690213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>
            <a:spLocks noGrp="1"/>
          </p:cNvSpPr>
          <p:nvPr>
            <p:ph type="title"/>
          </p:nvPr>
        </p:nvSpPr>
        <p:spPr>
          <a:xfrm>
            <a:off x="838200" y="136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x-none" sz="2400">
                <a:solidFill>
                  <a:schemeClr val="lt1"/>
                </a:solidFill>
              </a:rPr>
              <a:t>תוצאות הבדיקה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9" y="136866"/>
            <a:ext cx="7429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6954" y="1978475"/>
            <a:ext cx="7143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2625" y="461963"/>
            <a:ext cx="675525" cy="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Widescreen</PresentationFormat>
  <Paragraphs>143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Anton</vt:lpstr>
      <vt:lpstr>Arial</vt:lpstr>
      <vt:lpstr>Calibri</vt:lpstr>
      <vt:lpstr>Raleway</vt:lpstr>
      <vt:lpstr>ערכת נושא Office</vt:lpstr>
      <vt:lpstr>PowerPoint Presentation</vt:lpstr>
      <vt:lpstr>תוכן המצגת</vt:lpstr>
      <vt:lpstr>אודות </vt:lpstr>
      <vt:lpstr>מפת אפליקציה </vt:lpstr>
      <vt:lpstr>תיאור הפרויקט </vt:lpstr>
      <vt:lpstr>דירוגים וביקורות </vt:lpstr>
      <vt:lpstr>בדיקות שבוצעו באפליקציה </vt:lpstr>
      <vt:lpstr>בדיקות שלא בוצעו באפליקציה </vt:lpstr>
      <vt:lpstr>תוצאות הבדיקה</vt:lpstr>
      <vt:lpstr>תוצאות הבדיקה</vt:lpstr>
      <vt:lpstr>תוצאות הבדיקה</vt:lpstr>
      <vt:lpstr>תוצאות הבדיקה</vt:lpstr>
      <vt:lpstr>תוצאות הבדיקה</vt:lpstr>
      <vt:lpstr>השוואות לאפליקציה אחרת </vt:lpstr>
      <vt:lpstr>קריטריון יציאה </vt:lpstr>
      <vt:lpstr>דוגמאות לבאגים שמצאנו</vt:lpstr>
      <vt:lpstr>מסקנות</vt:lpstr>
      <vt:lpstr>שינויים ושיפורים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avidor hazan</dc:creator>
  <cp:lastModifiedBy>Tal Nahum</cp:lastModifiedBy>
  <cp:revision>1</cp:revision>
  <dcterms:created xsi:type="dcterms:W3CDTF">2022-10-24T15:46:01Z</dcterms:created>
  <dcterms:modified xsi:type="dcterms:W3CDTF">2023-01-18T14:33:49Z</dcterms:modified>
</cp:coreProperties>
</file>